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0"/>
    <p:restoredTop sz="94634"/>
  </p:normalViewPr>
  <p:slideViewPr>
    <p:cSldViewPr snapToGrid="0" snapToObjects="1">
      <p:cViewPr varScale="1">
        <p:scale>
          <a:sx n="131" d="100"/>
          <a:sy n="131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44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D74101B-7CB6-445E-4906-221F8377A8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1291A1-E29A-6857-E9F3-13F62E9585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2CCA-C0D8-9445-A267-1AC0DFF45E41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25C9DA-A18A-4870-47B0-3E3B62A8BE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EE5796-23DB-8353-ACA1-8862513FB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C380F-AA5B-8342-957B-7C0F6957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87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A8944-51EF-E547-BA32-0F6A59907C73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3DC2-B334-1D4E-9421-795BBAA63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91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A71DCC2-7FEE-D9DD-4EA2-D83DE2705D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46881" cy="65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B8225-629D-B543-8721-9274F26D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34D5EF-9723-0D44-B798-B5F58541F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D67355-C7C5-A74A-A8BB-825F98BD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320866-2DF3-0D41-BA02-3E379E24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481E81-1310-B247-B79D-EECAEE24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7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AC25446-C266-494E-B958-A20A146C4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B16838-7984-EF44-B027-BCF49434C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B32690-1A86-724A-9662-20C4FF23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51E561-0B76-7049-B26A-EE9BC5FB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62BD59-D9B4-194E-B210-CB918261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07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2B897-BC62-0F45-A5A4-569E7AB3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E66509-C009-D84A-A21D-CA8B96F52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282404-695B-D64C-BDAB-07869171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5D4378-1BD5-2741-B3D2-74A85715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366C53-16ED-D341-924F-8B3E5843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0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93D21-544A-CF46-9106-2AA7F43C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08A191-37FC-C349-8F23-C7F5ADBD5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BEA3A5-32D2-4E4A-94AD-AACB47D5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EEE4FA-9A0C-D24B-BAF5-ED1F4D63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68AB78-AB32-B546-8954-C9C8D7EC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23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47910-E9AF-964F-91B2-79AAD745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36058B-393E-F942-9E5D-91DC952BC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37BC24-B0A5-FA4F-A8F4-04B84D515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6F9743-88B1-CA4C-B283-71E0002D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479037-18D3-5248-988C-C4C5429B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025952-D67A-7347-85B2-807B221C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04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32B2A-B0B7-B94C-A74C-FCF3F3EE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798AC8-159E-AC41-82D8-EF91E8771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873411-8B92-E748-8E4C-EE1DF93E3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DCA24B-4CB8-0E43-98C7-9D392BC53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26C131-30EC-3142-A987-5E18E8C95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DD646DA-4BF8-8F43-97B9-595A3A0E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6ED998-A052-3345-86C0-02981499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C335F7-7259-2F49-9054-259250BB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94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721547-892D-1D4D-B6EB-0095F6C4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8F11BA-921B-0841-9A7B-17DA0A46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BF6328-E4D1-9D49-88FE-17F58586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502027-8D55-F24C-A7B7-E60F711E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78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78D4078-42B4-E8F6-D307-29DF58001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179419"/>
            <a:ext cx="12075995" cy="6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8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9B267-1AFD-BD45-B03F-8F968132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A18FE8-4930-DE40-96D0-450A66F78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5875E8-2C77-F647-B6B8-149A9E5A5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FA112F-7F0A-C348-B42C-815B269C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257F27-0960-6A48-B062-91A24CC5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A7DF0E-60A0-FF46-B8AD-AD69AD03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16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F202F-611F-3F42-92F6-1BC42710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20B760B-3EB8-6B4F-81A7-D474DBBD5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66BD6-3CB2-0D43-B150-4685E5650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8B6FA8-1DBB-D548-9FA0-87582BF1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6CA-050A-5C44-8C9E-CD8B3931E76C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65E1EA-CDE9-FB40-843E-FCAB304C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EB522C-4006-F548-9A6B-9EDE4F0F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ED03-55DC-0C49-BADF-976C063E3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83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5E8B56-929A-E44A-8C2D-52BA80EE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32E166-7612-D44B-8F9D-1D34E88F5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54460-1932-7549-B730-CC7AB5ED7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56CA-050A-5C44-8C9E-CD8B3931E76C}" type="datetimeFigureOut">
              <a:rPr lang="fr-FR" smtClean="0"/>
              <a:t>25/04/2023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9085CF-445F-D44E-91D3-9B25F0A4A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50AE29-1DF3-C54E-9450-6D7F531A5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ED03-55DC-0C49-BADF-976C063E3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6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80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3A0C802-5F13-8216-5CBC-4FCED2B480E6}"/>
              </a:ext>
            </a:extLst>
          </p:cNvPr>
          <p:cNvSpPr txBox="1">
            <a:spLocks/>
          </p:cNvSpPr>
          <p:nvPr/>
        </p:nvSpPr>
        <p:spPr>
          <a:xfrm>
            <a:off x="1614640" y="2070932"/>
            <a:ext cx="3882911" cy="291924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 baseline="0">
                <a:solidFill>
                  <a:schemeClr val="tx1"/>
                </a:solidFill>
                <a:latin typeface="Verdana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rgbClr val="5294AA"/>
                </a:solidFill>
                <a:latin typeface="Verdana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rgbClr val="5294AA"/>
                </a:solidFill>
                <a:latin typeface="Verdana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rgbClr val="5294AA"/>
                </a:solidFill>
                <a:latin typeface="Verdana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40"/>
              </a:lnSpc>
            </a:pP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Giatur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modi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dolumqui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serepeliqui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volum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odignam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volene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prorepro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es es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pere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volor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eost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que dis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incti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asiti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nonsequam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volorerio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vendam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Nequiatem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. Nam,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essim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quoditatem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faccae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verum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ipiendunt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sequassit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ressimo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luptae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molor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saes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seque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volut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ts val="1540"/>
              </a:lnSpc>
            </a:pP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Saerrum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totatin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autemporest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Ligenti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oreperit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rehendiam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omnihita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debit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, quo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elignisit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latur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6F0C4CA0-101A-FB25-6270-8AF7177A601B}"/>
              </a:ext>
            </a:extLst>
          </p:cNvPr>
          <p:cNvSpPr txBox="1">
            <a:spLocks/>
          </p:cNvSpPr>
          <p:nvPr/>
        </p:nvSpPr>
        <p:spPr>
          <a:xfrm>
            <a:off x="6096000" y="2070932"/>
            <a:ext cx="3882911" cy="291924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 baseline="0">
                <a:solidFill>
                  <a:schemeClr val="tx1"/>
                </a:solidFill>
                <a:latin typeface="Verdana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rgbClr val="5294AA"/>
                </a:solidFill>
                <a:latin typeface="Verdana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rgbClr val="5294AA"/>
                </a:solidFill>
                <a:latin typeface="Verdana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rgbClr val="5294AA"/>
                </a:solidFill>
                <a:latin typeface="Verdana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40"/>
              </a:lnSpc>
            </a:pP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modi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dolumqui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serepeliqui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volum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odignam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volene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prorepro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es es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pere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volor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eost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que dis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incti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asiti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nonsequam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volorerio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vendam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Nequiatem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. Nam,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essim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quoditatem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faccae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verum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ipiendunt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sequassit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ressimo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luptae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molor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saes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seque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volut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ts val="1540"/>
              </a:lnSpc>
            </a:pP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Ihici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rerferum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dolum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comnihi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tatquias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estia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lantis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debis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re,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voluptat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doluptur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sectium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conecturia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beriam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amus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4B8A63B-701D-1316-E429-33E13F9148BC}"/>
              </a:ext>
            </a:extLst>
          </p:cNvPr>
          <p:cNvSpPr txBox="1">
            <a:spLocks/>
          </p:cNvSpPr>
          <p:nvPr/>
        </p:nvSpPr>
        <p:spPr>
          <a:xfrm>
            <a:off x="293839" y="231184"/>
            <a:ext cx="1830085" cy="36769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0000E2"/>
                </a:solidFill>
                <a:latin typeface="Verdana Gras" charset="0"/>
                <a:ea typeface="+mj-ea"/>
                <a:cs typeface="+mj-cs"/>
              </a:defRPr>
            </a:lvl1pPr>
          </a:lstStyle>
          <a:p>
            <a:pPr algn="l"/>
            <a:r>
              <a:rPr lang="fr-FR" sz="18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fr-FR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fr-FR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F98B531-1311-5B70-BF75-CF7C4D93782F}"/>
              </a:ext>
            </a:extLst>
          </p:cNvPr>
          <p:cNvSpPr txBox="1">
            <a:spLocks/>
          </p:cNvSpPr>
          <p:nvPr/>
        </p:nvSpPr>
        <p:spPr>
          <a:xfrm>
            <a:off x="874800" y="1169775"/>
            <a:ext cx="3444057" cy="69804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0000E2"/>
                </a:solidFill>
                <a:latin typeface="Verdana Gras" charset="0"/>
                <a:ea typeface="+mj-ea"/>
                <a:cs typeface="+mj-cs"/>
              </a:defRPr>
            </a:lvl1pPr>
          </a:lstStyle>
          <a:p>
            <a:pPr algn="l"/>
            <a:r>
              <a:rPr lang="fr-FR" sz="3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fr-FR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fr-FR" sz="3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0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24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816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143</Words>
  <Application>Microsoft Macintosh PowerPoint</Application>
  <PresentationFormat>Grand écran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Julia Robisco</cp:lastModifiedBy>
  <cp:revision>12</cp:revision>
  <cp:lastPrinted>2022-04-22T13:30:54Z</cp:lastPrinted>
  <dcterms:created xsi:type="dcterms:W3CDTF">2019-05-02T10:45:28Z</dcterms:created>
  <dcterms:modified xsi:type="dcterms:W3CDTF">2023-04-25T14:41:05Z</dcterms:modified>
</cp:coreProperties>
</file>